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32"/>
    <p:restoredTop sz="97030"/>
  </p:normalViewPr>
  <p:slideViewPr>
    <p:cSldViewPr snapToGrid="0">
      <p:cViewPr varScale="1">
        <p:scale>
          <a:sx n="124" d="100"/>
          <a:sy n="124" d="100"/>
        </p:scale>
        <p:origin x="376" y="168"/>
      </p:cViewPr>
      <p:guideLst>
        <p:guide orient="horz" pos="27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01B5C-B79C-D343-A5DF-9F7263670320}" type="datetimeFigureOut">
              <a:rPr lang="pl-PL" smtClean="0"/>
              <a:t>18.11.2023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898CB-DB64-2748-9AF2-EF241F6A1A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197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0898CB-DB64-2748-9AF2-EF241F6A1A1B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3948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A261-E037-B641-8AF2-21241989FD3A}" type="datetimeFigureOut">
              <a:rPr lang="pl-PL" smtClean="0"/>
              <a:t>18.11.2023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6B1D-454C-504D-9128-66079B7451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496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A261-E037-B641-8AF2-21241989FD3A}" type="datetimeFigureOut">
              <a:rPr lang="pl-PL" smtClean="0"/>
              <a:t>18.11.2023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6B1D-454C-504D-9128-66079B7451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911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A261-E037-B641-8AF2-21241989FD3A}" type="datetimeFigureOut">
              <a:rPr lang="pl-PL" smtClean="0"/>
              <a:t>18.11.2023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6B1D-454C-504D-9128-66079B7451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424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A261-E037-B641-8AF2-21241989FD3A}" type="datetimeFigureOut">
              <a:rPr lang="pl-PL" smtClean="0"/>
              <a:t>18.11.2023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6B1D-454C-504D-9128-66079B7451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29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A261-E037-B641-8AF2-21241989FD3A}" type="datetimeFigureOut">
              <a:rPr lang="pl-PL" smtClean="0"/>
              <a:t>18.11.2023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6B1D-454C-504D-9128-66079B7451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0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A261-E037-B641-8AF2-21241989FD3A}" type="datetimeFigureOut">
              <a:rPr lang="pl-PL" smtClean="0"/>
              <a:t>18.11.2023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6B1D-454C-504D-9128-66079B7451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6015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A261-E037-B641-8AF2-21241989FD3A}" type="datetimeFigureOut">
              <a:rPr lang="pl-PL" smtClean="0"/>
              <a:t>18.11.2023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6B1D-454C-504D-9128-66079B7451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376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A261-E037-B641-8AF2-21241989FD3A}" type="datetimeFigureOut">
              <a:rPr lang="pl-PL" smtClean="0"/>
              <a:t>18.11.2023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6B1D-454C-504D-9128-66079B7451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679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A261-E037-B641-8AF2-21241989FD3A}" type="datetimeFigureOut">
              <a:rPr lang="pl-PL" smtClean="0"/>
              <a:t>18.11.2023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6B1D-454C-504D-9128-66079B7451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225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A261-E037-B641-8AF2-21241989FD3A}" type="datetimeFigureOut">
              <a:rPr lang="pl-PL" smtClean="0"/>
              <a:t>18.11.2023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6B1D-454C-504D-9128-66079B7451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3662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7A261-E037-B641-8AF2-21241989FD3A}" type="datetimeFigureOut">
              <a:rPr lang="pl-PL" smtClean="0"/>
              <a:t>18.11.2023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6B1D-454C-504D-9128-66079B7451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047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7A261-E037-B641-8AF2-21241989FD3A}" type="datetimeFigureOut">
              <a:rPr lang="pl-PL" smtClean="0"/>
              <a:t>18.11.2023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46B1D-454C-504D-9128-66079B7451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33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ole tekstowe 3">
            <a:extLst>
              <a:ext uri="{FF2B5EF4-FFF2-40B4-BE49-F238E27FC236}">
                <a16:creationId xmlns:a16="http://schemas.microsoft.com/office/drawing/2014/main" id="{E710146E-06C5-B072-45E7-59804337C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904" y="4411742"/>
            <a:ext cx="3361400" cy="2199815"/>
          </a:xfrm>
          <a:prstGeom prst="rect">
            <a:avLst/>
          </a:prstGeom>
          <a:noFill/>
          <a:ln w="317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44000" tIns="72000" rIns="91440" bIns="7200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50000"/>
              <a:tabLst>
                <a:tab pos="457200" algn="l"/>
              </a:tabLst>
            </a:pPr>
            <a:r>
              <a:rPr kumimoji="0" lang="pl-PL" altLang="pl-PL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ELEKTRONIKA 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Telefon + ładowarka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Adapter do prądu/przejściówka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Wodoszczelny pokrowiec/obudowa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Powerbank</a:t>
            </a: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Tablet + zasilacz</a:t>
            </a:r>
          </a:p>
          <a:p>
            <a:pPr marL="314325" indent="-314325" defTabSz="914400">
              <a:spcBef>
                <a:spcPts val="0"/>
              </a:spcBef>
              <a:spcAft>
                <a:spcPts val="300"/>
              </a:spcAft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Zegarek + ładowarka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Słuchawki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Selfie </a:t>
            </a:r>
            <a:r>
              <a:rPr kumimoji="0" lang="pl-PL" altLang="pl-PL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stick</a:t>
            </a: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Latarka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pole tekstowe 4">
            <a:extLst>
              <a:ext uri="{FF2B5EF4-FFF2-40B4-BE49-F238E27FC236}">
                <a16:creationId xmlns:a16="http://schemas.microsoft.com/office/drawing/2014/main" id="{04C1304D-D162-F6F0-7D1F-D0EA26771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6695" y="444520"/>
            <a:ext cx="3361400" cy="2615313"/>
          </a:xfrm>
          <a:prstGeom prst="rect">
            <a:avLst/>
          </a:prstGeom>
          <a:noFill/>
          <a:ln w="317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44000" tIns="72000" rIns="91440" bIns="7200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Aft>
                <a:spcPts val="300"/>
              </a:spcAft>
              <a:buSzPct val="150000"/>
            </a:pPr>
            <a:r>
              <a:rPr kumimoji="0" lang="pl-PL" altLang="pl-PL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DOKUMENTY I ŚRODKI PŁATNICZ</a:t>
            </a:r>
            <a:r>
              <a:rPr kumimoji="0" lang="pl-PL" altLang="pl-PL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E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Paszport (+ ksero)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Prawo jazdy</a:t>
            </a: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pl-PL" altLang="pl-PL" sz="1100" dirty="0">
                <a:solidFill>
                  <a:srgbClr val="000000"/>
                </a:solidFill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Prawo jazdy międzynarodowe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pl-PL" altLang="pl-PL" sz="1100" dirty="0">
                <a:solidFill>
                  <a:srgbClr val="000000"/>
                </a:solidFill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Potwierdzenie ESTA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Polisa ubezpieczeniowa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Bilety lotnicze</a:t>
            </a: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Potwierdzenie rezerwacji noclegu</a:t>
            </a: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pl-PL" altLang="pl-PL" sz="1100" dirty="0">
                <a:solidFill>
                  <a:srgbClr val="000000"/>
                </a:solidFill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Potwierdzenie rezerwacji aut</a:t>
            </a:r>
          </a:p>
          <a:p>
            <a:pPr marL="314325" marR="0" lvl="0" indent="-306388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Gotówka (200 USD)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06388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Karty płatnicze</a:t>
            </a:r>
            <a:endParaRPr lang="pl-PL" altLang="pl-PL" sz="1100" dirty="0">
              <a:solidFill>
                <a:srgbClr val="000000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14325" marR="0" lvl="0" indent="-306388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Karty kredytowe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pole tekstowe 6">
            <a:extLst>
              <a:ext uri="{FF2B5EF4-FFF2-40B4-BE49-F238E27FC236}">
                <a16:creationId xmlns:a16="http://schemas.microsoft.com/office/drawing/2014/main" id="{BAEE581F-2B58-5290-D332-F64809EDD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904" y="444520"/>
            <a:ext cx="3361400" cy="3835272"/>
          </a:xfrm>
          <a:prstGeom prst="rect">
            <a:avLst/>
          </a:prstGeom>
          <a:noFill/>
          <a:ln w="317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44000" tIns="72000" rIns="91440" bIns="7200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50000"/>
              <a:tabLst>
                <a:tab pos="457200" algn="l"/>
              </a:tabLst>
            </a:pPr>
            <a:r>
              <a:rPr kumimoji="0" lang="pl-PL" altLang="pl-PL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HIGIENA OSOBISTA </a:t>
            </a:r>
            <a:endParaRPr kumimoji="0" lang="pl-PL" altLang="pl-P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Żel pod prysznic</a:t>
            </a: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Mydło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Szampon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Szczoteczka i pasta do zębów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Szczotka do włosów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Maszynka do golenia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Balsam do ciała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Dezodorant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Perfumy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Krem do rąk/stóp</a:t>
            </a: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lang="pl-PL" altLang="pl-PL" sz="1100" dirty="0">
                <a:solidFill>
                  <a:srgbClr val="000000"/>
                </a:solidFill>
                <a:ea typeface="Lato" panose="020F0502020204030203" pitchFamily="34" charset="0"/>
                <a:cs typeface="Lato" panose="020F0502020204030203" pitchFamily="34" charset="0"/>
              </a:rPr>
              <a:t>Kosmetyki do makijażu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Papier toaletowy </a:t>
            </a: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Chusteczki higieniczne/nawilżone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Podpaski/tampony/wkładki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Płyn do higieny intymnej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Żel antybakteryjny do rąk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Lakier do paznokci i zmywacz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pole tekstowe 7">
            <a:extLst>
              <a:ext uri="{FF2B5EF4-FFF2-40B4-BE49-F238E27FC236}">
                <a16:creationId xmlns:a16="http://schemas.microsoft.com/office/drawing/2014/main" id="{6965094F-8748-B15B-3D2A-83810AD41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5300" y="4411741"/>
            <a:ext cx="3361400" cy="2199815"/>
          </a:xfrm>
          <a:prstGeom prst="rect">
            <a:avLst/>
          </a:prstGeom>
          <a:noFill/>
          <a:ln w="317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44000" tIns="72000" rIns="91440" bIns="7200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50000"/>
              <a:tabLst>
                <a:tab pos="457200" algn="l"/>
              </a:tabLst>
            </a:pPr>
            <a:r>
              <a:rPr kumimoji="0" lang="pl-PL" altLang="pl-PL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APTECZKA</a:t>
            </a:r>
            <a:r>
              <a:rPr kumimoji="0" lang="pl-PL" altLang="pl-PL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Leki przeciwbólowe/przeciwgorączkowe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Leki przeciwbiegunkowe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Leki przyjmowane stale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Leki na ból gardła i kaszel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Plastry, bandaż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Nożyczki, pilniczek, obcinaczki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Woda utleniona/</a:t>
            </a:r>
            <a:r>
              <a:rPr kumimoji="0" lang="pl-PL" altLang="pl-PL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Octenisept</a:t>
            </a: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Patyczki do uszu i zatyczki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Lek na chorobę lokomocyjną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pole tekstowe 8">
            <a:extLst>
              <a:ext uri="{FF2B5EF4-FFF2-40B4-BE49-F238E27FC236}">
                <a16:creationId xmlns:a16="http://schemas.microsoft.com/office/drawing/2014/main" id="{7B6D3330-4642-7DEF-864E-CFB4A0DAB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1752" y="444520"/>
            <a:ext cx="3361400" cy="3627522"/>
          </a:xfrm>
          <a:prstGeom prst="rect">
            <a:avLst/>
          </a:prstGeom>
          <a:noFill/>
          <a:ln w="317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44000" tIns="72000" rIns="91440" bIns="7200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50000"/>
              <a:tabLst/>
            </a:pPr>
            <a:r>
              <a:rPr kumimoji="0" lang="pl-PL" altLang="pl-PL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UBRANIA</a:t>
            </a:r>
            <a:r>
              <a:rPr kumimoji="0" lang="pl-PL" altLang="pl-PL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Bielizna (majtki, skarpetki, biustonosz)</a:t>
            </a: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pl-PL" altLang="pl-PL" sz="1100" dirty="0">
                <a:solidFill>
                  <a:srgbClr val="000000"/>
                </a:solidFill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Pidżama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pl-PL" altLang="pl-PL" sz="1100" dirty="0">
                <a:solidFill>
                  <a:srgbClr val="000000"/>
                </a:solidFill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Koszulki</a:t>
            </a: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pl-PL" altLang="pl-PL" sz="1100" dirty="0">
                <a:solidFill>
                  <a:srgbClr val="000000"/>
                </a:solidFill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Koszula z długim rękawem</a:t>
            </a: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pl-PL" altLang="pl-PL" sz="1100" dirty="0">
                <a:solidFill>
                  <a:srgbClr val="000000"/>
                </a:solidFill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Swetry</a:t>
            </a: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Bluzy</a:t>
            </a: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pl-PL" altLang="pl-PL" sz="1100" dirty="0">
                <a:latin typeface="Arial" panose="020B0604020202020204" pitchFamily="34" charset="0"/>
              </a:rPr>
              <a:t>Spodnie</a:t>
            </a: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pl-PL" altLang="pl-PL" sz="1100" dirty="0">
                <a:latin typeface="Arial" panose="020B0604020202020204" pitchFamily="34" charset="0"/>
              </a:rPr>
              <a:t>Rajstopy</a:t>
            </a: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pl-PL" altLang="pl-PL" sz="1100" dirty="0">
                <a:latin typeface="Arial" panose="020B0604020202020204" pitchFamily="34" charset="0"/>
              </a:rPr>
              <a:t>Sukienki i spódnice</a:t>
            </a: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Kurtka puchowa</a:t>
            </a: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Kurtka przeciwdeszczowa</a:t>
            </a: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2 x buty</a:t>
            </a: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pl-PL" altLang="pl-PL" sz="1100" dirty="0">
                <a:solidFill>
                  <a:srgbClr val="000000"/>
                </a:solidFill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Pantofle hotelowe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lang="pl-PL" altLang="pl-PL" sz="1100" dirty="0">
                <a:solidFill>
                  <a:srgbClr val="000000"/>
                </a:solidFill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Czapka</a:t>
            </a: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Rękawiczki</a:t>
            </a: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Coś pod szyję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pole tekstowe 5">
            <a:extLst>
              <a:ext uri="{FF2B5EF4-FFF2-40B4-BE49-F238E27FC236}">
                <a16:creationId xmlns:a16="http://schemas.microsoft.com/office/drawing/2014/main" id="{8B2273FF-8F68-48D3-9558-34C3BED3D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6695" y="3191783"/>
            <a:ext cx="3361400" cy="3419773"/>
          </a:xfrm>
          <a:prstGeom prst="rect">
            <a:avLst/>
          </a:prstGeom>
          <a:noFill/>
          <a:ln w="317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44000" tIns="72000" rIns="91440" bIns="7200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50000"/>
              <a:tabLst>
                <a:tab pos="457200" algn="l"/>
              </a:tabLst>
            </a:pPr>
            <a:r>
              <a:rPr kumimoji="0" lang="pl-PL" altLang="pl-PL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POZOSTAŁE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Ręcznik </a:t>
            </a:r>
            <a:r>
              <a:rPr lang="pl-PL" altLang="pl-PL" sz="1100" dirty="0">
                <a:solidFill>
                  <a:srgbClr val="000000"/>
                </a:solidFill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mały</a:t>
            </a: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Okulary przeciwsłoneczne/korekcyjne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Gumki i spinki do włosów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Mały proszek do prania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Podręczny plecak/torebka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Przewodnik/Mapa/ Słowniczek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Parasol/Peleryna przeciwdeszczowa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Sztućce turystyczne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Książka/gazeta 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  <a:tabLst>
                <a:tab pos="4572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Poduszka podróżna, koc</a:t>
            </a:r>
          </a:p>
          <a:p>
            <a:pPr marL="314325" marR="0" lvl="0" indent="-3143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Gaz pieprzowy</a:t>
            </a:r>
          </a:p>
          <a:p>
            <a:pPr marL="314325" indent="-314325" defTabSz="914400" eaLnBrk="0" fontAlgn="base" hangingPunct="0">
              <a:spcAft>
                <a:spcPts val="300"/>
              </a:spcAft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Biblia</a:t>
            </a:r>
          </a:p>
          <a:p>
            <a:pPr marL="314325" indent="-314325" defTabSz="914400" eaLnBrk="0" fontAlgn="base" hangingPunct="0">
              <a:spcAft>
                <a:spcPts val="300"/>
              </a:spcAft>
              <a:buSzPct val="120000"/>
              <a:buFont typeface="Wingdings" pitchFamily="2" charset="2"/>
              <a:buChar char="q"/>
            </a:pPr>
            <a:r>
              <a:rPr lang="pl-PL" altLang="pl-PL" sz="1100" dirty="0">
                <a:solidFill>
                  <a:srgbClr val="000000"/>
                </a:solidFill>
                <a:ea typeface="Lato" panose="020F0502020204030203" pitchFamily="34" charset="0"/>
                <a:cs typeface="Lato" panose="020F0502020204030203" pitchFamily="34" charset="0"/>
              </a:rPr>
              <a:t>Przybornik do szycia</a:t>
            </a:r>
          </a:p>
          <a:p>
            <a:pPr marL="314325" indent="-314325" defTabSz="914400" eaLnBrk="0" fontAlgn="base" hangingPunct="0">
              <a:spcAft>
                <a:spcPts val="300"/>
              </a:spcAft>
              <a:buSzPct val="120000"/>
              <a:buFont typeface="Wingdings" pitchFamily="2" charset="2"/>
              <a:buChar char="q"/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Termos</a:t>
            </a:r>
          </a:p>
          <a:p>
            <a:pPr marL="314325" indent="-314325" defTabSz="914400" eaLnBrk="0" fontAlgn="base" hangingPunct="0">
              <a:spcAft>
                <a:spcPts val="300"/>
              </a:spcAft>
              <a:buSzPct val="120000"/>
              <a:buFont typeface="Wingdings" pitchFamily="2" charset="2"/>
              <a:buChar char="q"/>
            </a:pPr>
            <a:r>
              <a:rPr lang="pl-PL" altLang="pl-PL" sz="1100" dirty="0">
                <a:solidFill>
                  <a:srgbClr val="000000"/>
                </a:solidFill>
                <a:ea typeface="Lato" panose="020F0502020204030203" pitchFamily="34" charset="0"/>
                <a:cs typeface="Lato" panose="020F0502020204030203" pitchFamily="34" charset="0"/>
              </a:rPr>
              <a:t>Notes i długopis</a:t>
            </a:r>
            <a:endParaRPr kumimoji="0" lang="pl-PL" altLang="pl-P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2380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4083</TotalTime>
  <Words>235</Words>
  <Application>Microsoft Macintosh PowerPoint</Application>
  <PresentationFormat>Panoramiczny</PresentationFormat>
  <Paragraphs>84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Wingdings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Tomasz Kujawski</dc:creator>
  <cp:lastModifiedBy>Wojciech Apel</cp:lastModifiedBy>
  <cp:revision>3</cp:revision>
  <cp:lastPrinted>2023-11-18T01:56:18Z</cp:lastPrinted>
  <dcterms:created xsi:type="dcterms:W3CDTF">2023-11-18T00:49:04Z</dcterms:created>
  <dcterms:modified xsi:type="dcterms:W3CDTF">2023-11-21T13:27:16Z</dcterms:modified>
</cp:coreProperties>
</file>